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5" r:id="rId3"/>
    <p:sldId id="264" r:id="rId4"/>
    <p:sldId id="266" r:id="rId5"/>
    <p:sldId id="267" r:id="rId6"/>
    <p:sldId id="268" r:id="rId7"/>
    <p:sldId id="257" r:id="rId8"/>
    <p:sldId id="270" r:id="rId9"/>
    <p:sldId id="271" r:id="rId10"/>
    <p:sldId id="258" r:id="rId11"/>
    <p:sldId id="259" r:id="rId12"/>
    <p:sldId id="260" r:id="rId13"/>
    <p:sldId id="261" r:id="rId14"/>
    <p:sldId id="262" r:id="rId15"/>
    <p:sldId id="26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igurefest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figure skating festival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75652" y="3657600"/>
            <a:ext cx="6400800" cy="1947333"/>
          </a:xfrm>
        </p:spPr>
        <p:txBody>
          <a:bodyPr/>
          <a:lstStyle/>
          <a:p>
            <a:r>
              <a:rPr lang="en-US" altLang="ko-KR" dirty="0" smtClean="0"/>
              <a:t>UIUX </a:t>
            </a:r>
            <a:r>
              <a:rPr lang="ko-KR" altLang="en-US" dirty="0" err="1" smtClean="0"/>
              <a:t>웹디자인</a:t>
            </a:r>
            <a:r>
              <a:rPr lang="ko-KR" altLang="en-US" dirty="0" smtClean="0"/>
              <a:t> 전문가 취업과정</a:t>
            </a:r>
            <a:r>
              <a:rPr lang="en-US" altLang="ko-KR" dirty="0" smtClean="0"/>
              <a:t>_</a:t>
            </a:r>
            <a:r>
              <a:rPr lang="ko-KR" altLang="en-US" dirty="0" smtClean="0"/>
              <a:t>서현정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438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03" y="996249"/>
            <a:ext cx="7875621" cy="49226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4875" y="530352"/>
            <a:ext cx="944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index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213" y="1662191"/>
            <a:ext cx="6144399" cy="42512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765" y="1662191"/>
            <a:ext cx="5871296" cy="42566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03" y="1925565"/>
            <a:ext cx="7875621" cy="37245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77325" y="839715"/>
            <a:ext cx="224292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메인페이지</a:t>
            </a:r>
            <a:endParaRPr lang="en-US" altLang="ko-KR" sz="24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축제 홍보 포스터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자동 스크롤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509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03" y="996249"/>
            <a:ext cx="7875621" cy="49226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64875" y="53035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축제소개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077325" y="839715"/>
            <a:ext cx="244169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축제소개 페이지</a:t>
            </a:r>
            <a:endParaRPr lang="en-US" altLang="ko-KR" sz="24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축제소개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참가대상 안내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축제 부스안내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02" y="996249"/>
            <a:ext cx="7875621" cy="19689053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421" y="-1515008"/>
            <a:ext cx="3337561" cy="83439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702232" y="839715"/>
            <a:ext cx="32099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축제소개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sz="1400" dirty="0" smtClean="0"/>
              <a:t>축제 개최 의의</a:t>
            </a:r>
            <a:endParaRPr lang="en-US" altLang="ko-KR" sz="1400" dirty="0" smtClean="0"/>
          </a:p>
          <a:p>
            <a:r>
              <a:rPr lang="ko-KR" altLang="en-US" sz="1400" dirty="0" err="1" smtClean="0"/>
              <a:t>주최처</a:t>
            </a:r>
            <a:r>
              <a:rPr lang="ko-KR" altLang="en-US" sz="1400" dirty="0" smtClean="0"/>
              <a:t> 안내</a:t>
            </a:r>
            <a:endParaRPr lang="en-US" altLang="ko-KR" sz="1400" dirty="0" smtClean="0"/>
          </a:p>
          <a:p>
            <a:endParaRPr lang="en-US" altLang="ko-KR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7950538" y="2540381"/>
            <a:ext cx="32099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참가대상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sz="1400" dirty="0" smtClean="0"/>
              <a:t>참가대상 안내</a:t>
            </a:r>
            <a:endParaRPr lang="en-US" altLang="ko-KR" sz="1400" dirty="0" smtClean="0"/>
          </a:p>
          <a:p>
            <a:endParaRPr lang="en-US" altLang="ko-KR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1875463" y="4835906"/>
            <a:ext cx="3209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부스안내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sz="1400" dirty="0" smtClean="0"/>
              <a:t>참가 부스 위치 및 안내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89100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03" y="996249"/>
            <a:ext cx="7875621" cy="49226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64875" y="53035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축제일정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077325" y="839715"/>
            <a:ext cx="26276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축제일정 페이지</a:t>
            </a:r>
            <a:endParaRPr lang="en-US" altLang="ko-KR" sz="24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축제일정 안내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날짜 별 행사 스케줄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   및 장소 안내 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01" y="996249"/>
            <a:ext cx="7875622" cy="492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52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01" y="996249"/>
            <a:ext cx="7875788" cy="984473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64875" y="53035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체험신청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077325" y="839715"/>
            <a:ext cx="29354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체험신청 페이지</a:t>
            </a:r>
            <a:endParaRPr lang="en-US" altLang="ko-KR" sz="24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피겨스케이팅 체험 신청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01" y="-3585276"/>
            <a:ext cx="7875788" cy="984473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964744" y="157837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신청 전 공지사항</a:t>
            </a:r>
            <a:endParaRPr lang="en-US" altLang="ko-KR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준비물 안내 </a:t>
            </a:r>
            <a:endParaRPr lang="en-US" altLang="ko-KR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문의가능 연락처 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고지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신청확인 </a:t>
            </a:r>
            <a:r>
              <a:rPr lang="ko-KR" altLang="en-US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이메일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고지</a:t>
            </a:r>
            <a:endParaRPr lang="en-US" altLang="ko-KR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33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99" y="996249"/>
            <a:ext cx="7875623" cy="1968905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64875" y="53035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교통안내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077325" y="839715"/>
            <a:ext cx="2441694" cy="1892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교통안내 페이지</a:t>
            </a:r>
            <a:endParaRPr lang="en-US" altLang="ko-KR" sz="24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축제장소 지도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축제장소 주소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0" y="-1655219"/>
            <a:ext cx="12192000" cy="8513219"/>
            <a:chOff x="0" y="-1655219"/>
            <a:chExt cx="12192000" cy="8513219"/>
          </a:xfrm>
        </p:grpSpPr>
        <p:sp>
          <p:nvSpPr>
            <p:cNvPr id="7" name="직사각형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6116" y="-1655219"/>
              <a:ext cx="3370997" cy="8427494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2406957" y="839715"/>
            <a:ext cx="320992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주차장 안내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sz="1400" dirty="0" smtClean="0"/>
              <a:t>개인차량을 위한</a:t>
            </a:r>
            <a:endParaRPr lang="en-US" altLang="ko-KR" sz="1400" dirty="0" smtClean="0"/>
          </a:p>
          <a:p>
            <a:r>
              <a:rPr lang="ko-KR" altLang="en-US" sz="1400" dirty="0" smtClean="0"/>
              <a:t>주차장 안내</a:t>
            </a:r>
            <a:endParaRPr lang="en-US" altLang="ko-KR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7655263" y="2540381"/>
            <a:ext cx="320992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지하철 이용 안내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sz="1400" dirty="0" smtClean="0"/>
              <a:t>지하철을 이용하는 참가자들을 위한</a:t>
            </a:r>
            <a:endParaRPr lang="en-US" altLang="ko-KR" dirty="0"/>
          </a:p>
          <a:p>
            <a:r>
              <a:rPr lang="ko-KR" altLang="en-US" sz="1400" dirty="0" smtClean="0"/>
              <a:t>역</a:t>
            </a:r>
            <a:r>
              <a:rPr lang="en-US" altLang="ko-KR" sz="1400" dirty="0" smtClean="0"/>
              <a:t>-</a:t>
            </a:r>
            <a:r>
              <a:rPr lang="ko-KR" altLang="en-US" sz="1400" dirty="0" smtClean="0"/>
              <a:t>축제장소 까지의 안내</a:t>
            </a:r>
            <a:endParaRPr lang="en-US" altLang="ko-KR" sz="14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1188044" y="5026406"/>
            <a:ext cx="320992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버스 이용 안내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sz="1400" dirty="0" smtClean="0"/>
              <a:t>버스를 이용하는 참가자들을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위한</a:t>
            </a:r>
            <a:endParaRPr lang="en-US" altLang="ko-KR" sz="1400" dirty="0" smtClean="0"/>
          </a:p>
          <a:p>
            <a:r>
              <a:rPr lang="ko-KR" altLang="en-US" sz="1400" dirty="0" smtClean="0"/>
              <a:t>정류장</a:t>
            </a:r>
            <a:r>
              <a:rPr lang="en-US" altLang="ko-KR" sz="1400" dirty="0" smtClean="0"/>
              <a:t>-</a:t>
            </a:r>
            <a:r>
              <a:rPr lang="ko-KR" altLang="en-US" sz="1400" dirty="0" smtClean="0"/>
              <a:t>축제장소 까지의 안내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3823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Thank you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75652" y="3657600"/>
            <a:ext cx="6400800" cy="1947333"/>
          </a:xfrm>
        </p:spPr>
        <p:txBody>
          <a:bodyPr/>
          <a:lstStyle/>
          <a:p>
            <a:r>
              <a:rPr lang="en-US" altLang="ko-KR" dirty="0" smtClean="0"/>
              <a:t>UIUX </a:t>
            </a:r>
            <a:r>
              <a:rPr lang="ko-KR" altLang="en-US" dirty="0" err="1" smtClean="0"/>
              <a:t>웹디자인</a:t>
            </a:r>
            <a:r>
              <a:rPr lang="ko-KR" altLang="en-US" dirty="0" smtClean="0"/>
              <a:t> 전문가 취업과정</a:t>
            </a:r>
            <a:r>
              <a:rPr lang="en-US" altLang="ko-KR" dirty="0" smtClean="0"/>
              <a:t>_</a:t>
            </a:r>
            <a:r>
              <a:rPr lang="ko-KR" altLang="en-US" dirty="0" smtClean="0"/>
              <a:t>서현정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429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2148" y="6144768"/>
            <a:ext cx="4052380" cy="612648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figure skating festival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310128" y="2450592"/>
            <a:ext cx="50385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1. </a:t>
            </a:r>
            <a:r>
              <a:rPr lang="ko-KR" altLang="en-US" sz="4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기초 데이터 수집</a:t>
            </a:r>
            <a:endParaRPr lang="ko-KR" altLang="en-US" sz="44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442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4292" y="1991020"/>
            <a:ext cx="3137980" cy="1507067"/>
          </a:xfrm>
        </p:spPr>
        <p:txBody>
          <a:bodyPr/>
          <a:lstStyle/>
          <a:p>
            <a:pPr algn="r"/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사이트분석 ｜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4634420" y="2093977"/>
            <a:ext cx="6100636" cy="2423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웹사이트 명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피겨스케이팅 페스티벌</a:t>
            </a:r>
            <a:endParaRPr lang="en-US" altLang="ko-KR" dirty="0" smtClean="0"/>
          </a:p>
          <a:p>
            <a:r>
              <a:rPr lang="ko-KR" altLang="en-US" dirty="0" smtClean="0"/>
              <a:t>웹사이트 주소 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2"/>
              </a:rPr>
              <a:t>http://www.figurefest.com</a:t>
            </a:r>
            <a:endParaRPr lang="en-US" altLang="ko-KR" dirty="0" smtClean="0"/>
          </a:p>
          <a:p>
            <a:r>
              <a:rPr lang="ko-KR" altLang="en-US" dirty="0" err="1" smtClean="0"/>
              <a:t>타켓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피겨 스케이팅에 </a:t>
            </a:r>
            <a:r>
              <a:rPr lang="ko-KR" altLang="en-US" dirty="0" err="1"/>
              <a:t>관심있는</a:t>
            </a:r>
            <a:r>
              <a:rPr lang="ko-KR" altLang="en-US" dirty="0"/>
              <a:t> 남녀노소 </a:t>
            </a:r>
            <a:endParaRPr lang="en-US" altLang="ko-KR" dirty="0" smtClean="0"/>
          </a:p>
          <a:p>
            <a:r>
              <a:rPr lang="ko-KR" altLang="en-US" dirty="0" smtClean="0"/>
              <a:t>목적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피겨스케이팅 축제 홍보와 관련 정보 안내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543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67628" y="1991020"/>
            <a:ext cx="3137980" cy="1507067"/>
          </a:xfrm>
        </p:spPr>
        <p:txBody>
          <a:bodyPr/>
          <a:lstStyle/>
          <a:p>
            <a:pPr algn="r"/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컨셉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｜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3242500" y="2093977"/>
            <a:ext cx="6100636" cy="2423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/>
              <a:t>심플</a:t>
            </a:r>
            <a:endParaRPr lang="en-US" altLang="ko-KR" dirty="0" smtClean="0"/>
          </a:p>
          <a:p>
            <a:r>
              <a:rPr lang="ko-KR" altLang="en-US" dirty="0" smtClean="0"/>
              <a:t>단순</a:t>
            </a:r>
            <a:endParaRPr lang="en-US" altLang="ko-KR" dirty="0" smtClean="0"/>
          </a:p>
          <a:p>
            <a:r>
              <a:rPr lang="ko-KR" altLang="en-US" dirty="0" smtClean="0"/>
              <a:t>활동적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8" t="-148"/>
          <a:stretch/>
        </p:blipFill>
        <p:spPr>
          <a:xfrm>
            <a:off x="5039360" y="-10159"/>
            <a:ext cx="7861935" cy="6870276"/>
          </a:xfrm>
          <a:prstGeom prst="rect">
            <a:avLst/>
          </a:prstGeom>
          <a:solidFill>
            <a:srgbClr val="FFFFFF">
              <a:shade val="85000"/>
              <a:alpha val="37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6119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67628" y="1991020"/>
            <a:ext cx="3137980" cy="1507067"/>
          </a:xfrm>
        </p:spPr>
        <p:txBody>
          <a:bodyPr/>
          <a:lstStyle/>
          <a:p>
            <a:pPr algn="r"/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컬러 ｜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224528" y="694944"/>
            <a:ext cx="5486400" cy="5001768"/>
            <a:chOff x="4992624" y="978408"/>
            <a:chExt cx="5486400" cy="5001768"/>
          </a:xfrm>
        </p:grpSpPr>
        <p:sp>
          <p:nvSpPr>
            <p:cNvPr id="8" name="직사각형 7"/>
            <p:cNvSpPr/>
            <p:nvPr/>
          </p:nvSpPr>
          <p:spPr>
            <a:xfrm>
              <a:off x="4992624" y="978408"/>
              <a:ext cx="2807208" cy="50017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7726680" y="978408"/>
              <a:ext cx="2752344" cy="50017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5906" y="1798664"/>
              <a:ext cx="4923718" cy="123260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7825" y="3020048"/>
              <a:ext cx="4912686" cy="1198931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3426" y="4218979"/>
              <a:ext cx="4907085" cy="1210157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625848" y="1818136"/>
            <a:ext cx="1755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HEX      #56acdd</a:t>
            </a:r>
          </a:p>
          <a:p>
            <a:r>
              <a:rPr lang="en-US" altLang="ko-KR" sz="1200" dirty="0" smtClean="0"/>
              <a:t>RGB     86 172 211</a:t>
            </a:r>
          </a:p>
          <a:p>
            <a:r>
              <a:rPr lang="en-US" altLang="ko-KR" sz="1200" dirty="0" smtClean="0"/>
              <a:t>CMYK  65  22  8  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25848" y="2982076"/>
            <a:ext cx="1755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HEX      #629cdd</a:t>
            </a:r>
          </a:p>
          <a:p>
            <a:r>
              <a:rPr lang="en-US" altLang="ko-KR" sz="1200" dirty="0" smtClean="0"/>
              <a:t>RGB     98 156 211</a:t>
            </a:r>
          </a:p>
          <a:p>
            <a:r>
              <a:rPr lang="en-US" altLang="ko-KR" sz="1200" dirty="0" smtClean="0"/>
              <a:t>CMYK  64  30  0  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25848" y="4217427"/>
            <a:ext cx="1755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HEX      #56718f</a:t>
            </a:r>
          </a:p>
          <a:p>
            <a:r>
              <a:rPr lang="en-US" altLang="ko-KR" sz="1200" dirty="0" smtClean="0"/>
              <a:t>RGB     86 113 143</a:t>
            </a:r>
          </a:p>
          <a:p>
            <a:r>
              <a:rPr lang="en-US" altLang="ko-KR" sz="1200" dirty="0" smtClean="0"/>
              <a:t>CMYK  74  55  34  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25848" y="5870637"/>
            <a:ext cx="1755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HEX      #</a:t>
            </a:r>
            <a:r>
              <a:rPr lang="en-US" altLang="ko-KR" sz="1200" dirty="0" err="1" smtClean="0"/>
              <a:t>ffffff</a:t>
            </a:r>
            <a:endParaRPr lang="en-US" altLang="ko-KR" sz="1200" dirty="0" smtClean="0"/>
          </a:p>
          <a:p>
            <a:r>
              <a:rPr lang="en-US" altLang="ko-KR" sz="1200" dirty="0" smtClean="0"/>
              <a:t>RGB     255 255 255</a:t>
            </a:r>
          </a:p>
          <a:p>
            <a:r>
              <a:rPr lang="en-US" altLang="ko-KR" sz="1200" dirty="0" smtClean="0"/>
              <a:t>CMYK  0  0  0  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41616" y="5870637"/>
            <a:ext cx="1755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HEX      #333333</a:t>
            </a:r>
          </a:p>
          <a:p>
            <a:r>
              <a:rPr lang="en-US" altLang="ko-KR" sz="1200" dirty="0" smtClean="0"/>
              <a:t>RGB     51 51 51</a:t>
            </a:r>
          </a:p>
          <a:p>
            <a:r>
              <a:rPr lang="en-US" altLang="ko-KR" sz="1200" dirty="0" smtClean="0"/>
              <a:t>CMYK  0  0  0  80</a:t>
            </a:r>
          </a:p>
        </p:txBody>
      </p:sp>
    </p:spTree>
    <p:extLst>
      <p:ext uri="{BB962C8B-B14F-4D97-AF65-F5344CB8AC3E}">
        <p14:creationId xmlns:p14="http://schemas.microsoft.com/office/powerpoint/2010/main" val="189854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67628" y="1991020"/>
            <a:ext cx="3137980" cy="1507067"/>
          </a:xfrm>
        </p:spPr>
        <p:txBody>
          <a:bodyPr/>
          <a:lstStyle/>
          <a:p>
            <a:pPr algn="r"/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페르소나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｜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3160204" y="2018453"/>
            <a:ext cx="8864156" cy="10698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</a:rPr>
              <a:t>김유나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</a:rPr>
              <a:t>(20)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   관심사 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취미생활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특히 활동적인 스포츠에 관심이 있다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ko-KR" altLang="en-US" sz="1400" dirty="0" err="1" smtClean="0">
                <a:solidFill>
                  <a:schemeClr val="accent1">
                    <a:lumMod val="75000"/>
                  </a:schemeClr>
                </a:solidFill>
              </a:rPr>
              <a:t>특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  징 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지난 올림픽 이후 피겨스케이팅에 큰 관심이 생겨 취미로 배우고 싶었지만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마땅히 정보를 </a:t>
            </a:r>
            <a:endParaRPr lang="en-US" altLang="ko-KR" sz="14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>               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얻을 곳이 없어 고민만 하고 있었다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목   적 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ko-KR" altLang="en-US" sz="1400" dirty="0" err="1" smtClean="0">
                <a:solidFill>
                  <a:schemeClr val="accent1">
                    <a:lumMod val="75000"/>
                  </a:schemeClr>
                </a:solidFill>
              </a:rPr>
              <a:t>취미반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 수강 정보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수강료 할인 혜택</a:t>
            </a:r>
            <a:endParaRPr lang="en-US" altLang="ko-KR" sz="14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3160204" y="4039277"/>
            <a:ext cx="8864156" cy="10698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박마미</a:t>
            </a:r>
            <a:r>
              <a:rPr lang="en-US" altLang="ko-KR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(37)</a:t>
            </a:r>
          </a:p>
          <a:p>
            <a:pPr marL="0" indent="0">
              <a:spcBef>
                <a:spcPts val="0"/>
              </a:spcBef>
              <a:buNone/>
            </a:pPr>
            <a:r>
              <a:rPr lang="ko-KR" altLang="en-US" sz="1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  관심사 </a:t>
            </a:r>
            <a:r>
              <a:rPr lang="en-US" altLang="ko-KR" sz="1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: 9</a:t>
            </a:r>
            <a:r>
              <a:rPr lang="ko-KR" altLang="en-US" sz="1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살인 자녀의 진로와 교육에 관심이 있다</a:t>
            </a:r>
            <a:r>
              <a:rPr lang="en-US" altLang="ko-KR" sz="1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 </a:t>
            </a:r>
            <a:r>
              <a:rPr lang="ko-KR" altLang="en-US" sz="1400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특</a:t>
            </a:r>
            <a:r>
              <a:rPr lang="ko-KR" altLang="en-US" sz="1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 징 </a:t>
            </a:r>
            <a:r>
              <a:rPr lang="en-US" altLang="ko-KR" sz="1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: </a:t>
            </a:r>
            <a:r>
              <a:rPr lang="ko-KR" altLang="en-US" sz="1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자녀가 피겨스케이팅을 배우고 싶어 한다</a:t>
            </a:r>
            <a:r>
              <a:rPr lang="en-US" altLang="ko-KR" sz="1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. </a:t>
            </a:r>
            <a:r>
              <a:rPr lang="ko-KR" altLang="en-US" sz="1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직접경험을 통해 자녀의 스케이팅에 대한 흥미도가</a:t>
            </a:r>
            <a:endParaRPr lang="en-US" altLang="ko-KR" sz="1400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              </a:t>
            </a:r>
            <a:r>
              <a:rPr lang="ko-KR" altLang="en-US" sz="1400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어느정도</a:t>
            </a:r>
            <a:r>
              <a:rPr lang="ko-KR" altLang="en-US" sz="1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되는지 파악하고 그에 맞는 교육에 관한 정보를 </a:t>
            </a:r>
            <a:r>
              <a:rPr lang="ko-KR" altLang="en-US" sz="1400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얻고싶다</a:t>
            </a:r>
            <a:r>
              <a:rPr lang="en-US" altLang="ko-KR" sz="1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sz="1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 </a:t>
            </a:r>
            <a:r>
              <a:rPr lang="ko-KR" altLang="en-US" sz="1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목   적 </a:t>
            </a:r>
            <a:r>
              <a:rPr lang="en-US" altLang="ko-KR" sz="1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: </a:t>
            </a:r>
            <a:r>
              <a:rPr lang="ko-KR" altLang="en-US" sz="1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아동피겨교육</a:t>
            </a:r>
            <a:r>
              <a:rPr lang="en-US" altLang="ko-KR" sz="1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피겨스케이팅 체험</a:t>
            </a:r>
            <a:r>
              <a:rPr lang="en-US" altLang="ko-KR" sz="1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전문가 상담</a:t>
            </a:r>
            <a:endParaRPr lang="en-US" altLang="ko-KR" sz="1400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713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4212" y="326812"/>
            <a:ext cx="8534400" cy="1507067"/>
          </a:xfrm>
        </p:spPr>
        <p:txBody>
          <a:bodyPr/>
          <a:lstStyle/>
          <a:p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피겨 페스티벌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68260" y="1600201"/>
            <a:ext cx="10242868" cy="1344167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피겨스케이팅에 관심이 있더라도 쉽게 접근하기 어려운 현실</a:t>
            </a:r>
            <a:endParaRPr lang="ko-KR" altLang="en-US" sz="2400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1068260" y="2734057"/>
            <a:ext cx="10416604" cy="1078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피겨 스케이팅에 </a:t>
            </a:r>
            <a:r>
              <a:rPr lang="ko-KR" altLang="en-US" sz="2400" dirty="0" err="1" smtClean="0"/>
              <a:t>관심있는</a:t>
            </a:r>
            <a:r>
              <a:rPr lang="ko-KR" altLang="en-US" sz="2400" dirty="0" smtClean="0"/>
              <a:t> 남녀노소 누구나 참여 가능한 축제</a:t>
            </a:r>
            <a:endParaRPr lang="ko-KR" altLang="en-US" sz="2400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1068260" y="3598338"/>
            <a:ext cx="10416604" cy="136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피겨 스케이팅 체험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교육정보 탐색</a:t>
            </a:r>
            <a:r>
              <a:rPr lang="en-US" altLang="ko-KR" sz="2400" dirty="0" smtClean="0"/>
              <a:t>, </a:t>
            </a:r>
            <a:r>
              <a:rPr lang="ko-KR" altLang="en-US" sz="2400" dirty="0" err="1" smtClean="0"/>
              <a:t>갈라쇼</a:t>
            </a:r>
            <a:r>
              <a:rPr lang="ko-KR" altLang="en-US" sz="2400" dirty="0" smtClean="0"/>
              <a:t> 등 다양한 </a:t>
            </a:r>
            <a:r>
              <a:rPr lang="ko-KR" altLang="en-US" sz="2400" dirty="0" err="1" smtClean="0"/>
              <a:t>컨텐츠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2511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3272"/>
            <a:ext cx="4368545" cy="58247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297" y="1033272"/>
            <a:ext cx="4368545" cy="58247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455" y="1033274"/>
            <a:ext cx="4368545" cy="582472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92608" y="137160"/>
            <a:ext cx="49519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2. </a:t>
            </a:r>
            <a:r>
              <a:rPr lang="ko-KR" altLang="en-US" sz="4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아이디어 스케치</a:t>
            </a:r>
            <a:endParaRPr lang="ko-KR" altLang="en-US" sz="44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652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2148" y="6144768"/>
            <a:ext cx="4052380" cy="612648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figure skating festival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831336" y="2560320"/>
            <a:ext cx="36359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3. </a:t>
            </a:r>
            <a:r>
              <a:rPr lang="ko-KR" altLang="en-US" sz="4400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프로토타입</a:t>
            </a:r>
            <a:endParaRPr lang="ko-KR" altLang="en-US" sz="44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900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슬라이스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239</TotalTime>
  <Words>361</Words>
  <Application>Microsoft Office PowerPoint</Application>
  <PresentationFormat>와이드스크린</PresentationFormat>
  <Paragraphs>97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HY강B</vt:lpstr>
      <vt:lpstr>HY견고딕</vt:lpstr>
      <vt:lpstr>HY중고딕</vt:lpstr>
      <vt:lpstr>Century Gothic</vt:lpstr>
      <vt:lpstr>Wingdings 3</vt:lpstr>
      <vt:lpstr>슬라이스</vt:lpstr>
      <vt:lpstr>figure skating festival</vt:lpstr>
      <vt:lpstr>figure skating festival</vt:lpstr>
      <vt:lpstr>사이트분석 ｜</vt:lpstr>
      <vt:lpstr>컨셉 ｜</vt:lpstr>
      <vt:lpstr>컬러 ｜</vt:lpstr>
      <vt:lpstr>페르소나 ｜</vt:lpstr>
      <vt:lpstr>피겨 페스티벌</vt:lpstr>
      <vt:lpstr>PowerPoint 프레젠테이션</vt:lpstr>
      <vt:lpstr>figure skating festival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figure skating festival</dc:title>
  <dc:creator>Windows 사용자</dc:creator>
  <cp:lastModifiedBy>Windows 사용자</cp:lastModifiedBy>
  <cp:revision>20</cp:revision>
  <dcterms:created xsi:type="dcterms:W3CDTF">2017-11-20T11:59:06Z</dcterms:created>
  <dcterms:modified xsi:type="dcterms:W3CDTF">2017-11-21T11:00:50Z</dcterms:modified>
</cp:coreProperties>
</file>